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3237"/>
    <a:srgbClr val="1B3281"/>
    <a:srgbClr val="F2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7"/>
    <p:restoredTop sz="94826"/>
  </p:normalViewPr>
  <p:slideViewPr>
    <p:cSldViewPr snapToGrid="0" snapToObjects="1">
      <p:cViewPr varScale="1">
        <p:scale>
          <a:sx n="152" d="100"/>
          <a:sy n="152" d="100"/>
        </p:scale>
        <p:origin x="200" y="7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29" y="1984148"/>
            <a:ext cx="8739582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29" y="3143433"/>
            <a:ext cx="8739582" cy="110251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70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02114" y="188843"/>
            <a:ext cx="1057678" cy="4412941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032" y="188843"/>
            <a:ext cx="5963043" cy="441294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3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6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84" y="2742605"/>
            <a:ext cx="8673533" cy="96964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784" y="1858617"/>
            <a:ext cx="8673533" cy="82681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849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99" y="1116408"/>
            <a:ext cx="4267768" cy="2775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7366" y="1116408"/>
            <a:ext cx="4289311" cy="2775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E6C6497-13A5-3E48-ABC7-9696EA0F4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4" y="121201"/>
            <a:ext cx="711139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0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CD304E-6ABE-9F42-90AA-3535B3D2C98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37199" y="1455523"/>
            <a:ext cx="4267768" cy="31248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062" y="1048088"/>
            <a:ext cx="4266379" cy="367464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20BAD57-7A55-1442-A27B-8022E7E35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7366" y="1455522"/>
            <a:ext cx="4289311" cy="31248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B3B7EEF-CA42-C045-A625-1B76C13EE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4" y="121201"/>
            <a:ext cx="711139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D01B9A0-F187-E948-8832-E8CC6AE1F81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553832" y="1048088"/>
            <a:ext cx="4266379" cy="367464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372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1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29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79" y="995969"/>
            <a:ext cx="3008313" cy="7405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529" y="1009713"/>
            <a:ext cx="5730792" cy="3518298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</a:t>
            </a:r>
          </a:p>
          <a:p>
            <a:pPr lvl="0"/>
            <a:r>
              <a:rPr lang="en-GB" dirty="0"/>
              <a:t>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679" y="1828799"/>
            <a:ext cx="3008313" cy="26992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414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03" y="3558328"/>
            <a:ext cx="8730294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9703" y="125105"/>
            <a:ext cx="7138719" cy="33784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703" y="3983382"/>
            <a:ext cx="8730294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247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54" y="121201"/>
            <a:ext cx="7111390" cy="642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53" y="880844"/>
            <a:ext cx="8883301" cy="3709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38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AE323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29200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29200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29200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29200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29200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9CE73F-C418-4D40-B5C3-11C7D0F0E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34655"/>
            <a:ext cx="3568834" cy="1303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F14E33-2C70-434B-BBBD-A680AA61A3DD}"/>
              </a:ext>
            </a:extLst>
          </p:cNvPr>
          <p:cNvSpPr txBox="1"/>
          <p:nvPr/>
        </p:nvSpPr>
        <p:spPr>
          <a:xfrm>
            <a:off x="596807" y="2691824"/>
            <a:ext cx="2384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SAVE THE DATE</a:t>
            </a:r>
          </a:p>
        </p:txBody>
      </p:sp>
    </p:spTree>
    <p:extLst>
      <p:ext uri="{BB962C8B-B14F-4D97-AF65-F5344CB8AC3E}">
        <p14:creationId xmlns:p14="http://schemas.microsoft.com/office/powerpoint/2010/main" val="151813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75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9" ma:contentTypeDescription="Create a new document." ma:contentTypeScope="" ma:versionID="ca7f634443aa9134b9882ccd5ce4811b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961f349a54716eed0bd179375f8ccdd4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6A3AC5D-9473-4C1D-9111-F80D617849D3}"/>
</file>

<file path=customXml/itemProps2.xml><?xml version="1.0" encoding="utf-8"?>
<ds:datastoreItem xmlns:ds="http://schemas.openxmlformats.org/officeDocument/2006/customXml" ds:itemID="{6BD3A664-5E2D-41CD-91C7-10C2C6726D0B}"/>
</file>

<file path=customXml/itemProps3.xml><?xml version="1.0" encoding="utf-8"?>
<ds:datastoreItem xmlns:ds="http://schemas.openxmlformats.org/officeDocument/2006/customXml" ds:itemID="{1455CD58-346D-43F8-BC19-64C555DF8550}"/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</Words>
  <Application>Microsoft Macintosh PowerPoint</Application>
  <PresentationFormat>On-screen Show (16:9)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PowerPoint Presentation</vt:lpstr>
      <vt:lpstr>PowerPoint Presentation</vt:lpstr>
    </vt:vector>
  </TitlesOfParts>
  <Company>Roedz Creative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Lloyd Schroeder</dc:creator>
  <cp:lastModifiedBy>Lloyd Schroeder</cp:lastModifiedBy>
  <cp:revision>23</cp:revision>
  <dcterms:created xsi:type="dcterms:W3CDTF">2017-02-06T18:49:48Z</dcterms:created>
  <dcterms:modified xsi:type="dcterms:W3CDTF">2023-07-12T17:56:55Z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