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3237"/>
    <a:srgbClr val="1B3281"/>
    <a:srgbClr val="F29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47"/>
    <p:restoredTop sz="94826"/>
  </p:normalViewPr>
  <p:slideViewPr>
    <p:cSldViewPr snapToGrid="0" snapToObjects="1">
      <p:cViewPr varScale="1">
        <p:scale>
          <a:sx n="78" d="100"/>
          <a:sy n="78" d="100"/>
        </p:scale>
        <p:origin x="952" y="5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929" y="1984148"/>
            <a:ext cx="8739582" cy="110251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929" y="3143433"/>
            <a:ext cx="8739582" cy="1102519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701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10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02114" y="188843"/>
            <a:ext cx="1057678" cy="4412941"/>
          </a:xfrm>
        </p:spPr>
        <p:txBody>
          <a:bodyPr vert="eaVert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032" y="188843"/>
            <a:ext cx="5963043" cy="4412941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731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260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784" y="2742605"/>
            <a:ext cx="8673533" cy="96964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5784" y="1858617"/>
            <a:ext cx="8673533" cy="82681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8493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99" y="1116408"/>
            <a:ext cx="4267768" cy="2775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7366" y="1116408"/>
            <a:ext cx="4289311" cy="2775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2E6C6497-13A5-3E48-ABC7-9696EA0F4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54" y="121201"/>
            <a:ext cx="711139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50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5CD304E-6ABE-9F42-90AA-3535B3D2C98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37199" y="1455523"/>
            <a:ext cx="4267768" cy="31248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062" y="1048088"/>
            <a:ext cx="4266379" cy="367464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A20BAD57-7A55-1442-A27B-8022E7E352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57366" y="1455522"/>
            <a:ext cx="4289311" cy="31248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DB3B7EEF-CA42-C045-A625-1B76C13EE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54" y="121201"/>
            <a:ext cx="711139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D01B9A0-F187-E948-8832-E8CC6AE1F81D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4553832" y="1048088"/>
            <a:ext cx="4266379" cy="367464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3722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518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3292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79" y="995969"/>
            <a:ext cx="3008313" cy="74055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5529" y="1009713"/>
            <a:ext cx="5730792" cy="3518298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</a:t>
            </a:r>
          </a:p>
          <a:p>
            <a:pPr lvl="0"/>
            <a:r>
              <a:rPr lang="en-GB" dirty="0"/>
              <a:t>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679" y="1828799"/>
            <a:ext cx="3008313" cy="26992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414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703" y="3558328"/>
            <a:ext cx="8730294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9703" y="125105"/>
            <a:ext cx="7138719" cy="33784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9703" y="3983382"/>
            <a:ext cx="8730294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2473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3254" y="121201"/>
            <a:ext cx="7111390" cy="6421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253" y="880844"/>
            <a:ext cx="8883301" cy="3709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387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AE323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29200"/>
        </a:buClr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29200"/>
        </a:buClr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29200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29200"/>
        </a:buClr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29200"/>
        </a:buClr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B9CE73F-C418-4D40-B5C3-11C7D0F0E8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34655"/>
            <a:ext cx="3568834" cy="1303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CF14E33-2C70-434B-BBBD-A680AA61A3DD}"/>
              </a:ext>
            </a:extLst>
          </p:cNvPr>
          <p:cNvSpPr txBox="1"/>
          <p:nvPr/>
        </p:nvSpPr>
        <p:spPr>
          <a:xfrm>
            <a:off x="596807" y="2691824"/>
            <a:ext cx="2384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SAVE THE DATE</a:t>
            </a:r>
          </a:p>
        </p:txBody>
      </p:sp>
    </p:spTree>
    <p:extLst>
      <p:ext uri="{BB962C8B-B14F-4D97-AF65-F5344CB8AC3E}">
        <p14:creationId xmlns:p14="http://schemas.microsoft.com/office/powerpoint/2010/main" val="1518131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375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b3f7de7-c935-4ca6-a12c-1f73773710ec" xsi:nil="true"/>
    <lcf76f155ced4ddcb4097134ff3c332f xmlns="78c2f65a-0cb7-4578-a0f7-6170a1eb06c5">
      <Terms xmlns="http://schemas.microsoft.com/office/infopath/2007/PartnerControls"/>
    </lcf76f155ced4ddcb4097134ff3c332f>
    <FolderID xmlns="eb3f7de7-c935-4ca6-a12c-1f73773710ec" xsi:nil="true"/>
    <KenesDocumentTypeId xmlns="eb3f7de7-c935-4ca6-a12c-1f73773710ec" xsi:nil="true"/>
    <Confidential1 xmlns="eb3f7de7-c935-4ca6-a12c-1f73773710ec">false</Confidential1>
    <Final xmlns="eb3f7de7-c935-4ca6-a12c-1f73773710ec">false</Fina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Kenes Document" ma:contentTypeID="0x01010037EA2DD516505C4D92B92F8677CFB68500363C6F2C26E11D4C8DBE2994967277DD" ma:contentTypeVersion="9" ma:contentTypeDescription="" ma:contentTypeScope="" ma:versionID="8a71d77df3712ec04519ea9aa4eee9a9">
  <xsd:schema xmlns:xsd="http://www.w3.org/2001/XMLSchema" xmlns:xs="http://www.w3.org/2001/XMLSchema" xmlns:p="http://schemas.microsoft.com/office/2006/metadata/properties" xmlns:ns2="eb3f7de7-c935-4ca6-a12c-1f73773710ec" xmlns:ns3="78c2f65a-0cb7-4578-a0f7-6170a1eb06c5" targetNamespace="http://schemas.microsoft.com/office/2006/metadata/properties" ma:root="true" ma:fieldsID="5fcb0d41e5d6362c12ec9daa22d6fb6b" ns2:_="" ns3:_="">
    <xsd:import namespace="eb3f7de7-c935-4ca6-a12c-1f73773710ec"/>
    <xsd:import namespace="78c2f65a-0cb7-4578-a0f7-6170a1eb06c5"/>
    <xsd:element name="properties">
      <xsd:complexType>
        <xsd:sequence>
          <xsd:element name="documentManagement">
            <xsd:complexType>
              <xsd:all>
                <xsd:element ref="ns2:FolderID" minOccurs="0"/>
                <xsd:element ref="ns2:KenesDocumentTypeId" minOccurs="0"/>
                <xsd:element ref="ns2:Confidential1" minOccurs="0"/>
                <xsd:element ref="ns2:Final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FolderID" ma:index="2" nillable="true" ma:displayName="FolderID" ma:list="{62b5239b-3564-444d-88a9-03f6d13d411f}" ma:internalName="FolderID" ma:showField="Title" ma:web="eb3f7de7-c935-4ca6-a12c-1f73773710ec">
      <xsd:simpleType>
        <xsd:restriction base="dms:Lookup"/>
      </xsd:simpleType>
    </xsd:element>
    <xsd:element name="KenesDocumentTypeId" ma:index="3" nillable="true" ma:displayName="KenesDocumentTypeId" ma:list="{5ca2ab15-5c4e-45db-95e6-5cb4dd45d1b1}" ma:internalName="KenesDocumentTypeId" ma:showField="Title" ma:web="eb3f7de7-c935-4ca6-a12c-1f73773710ec">
      <xsd:simpleType>
        <xsd:restriction base="dms:Lookup"/>
      </xsd:simpleType>
    </xsd:element>
    <xsd:element name="Confidential1" ma:index="4" nillable="true" ma:displayName="Confidential" ma:default="0" ma:internalName="Confidential1">
      <xsd:simpleType>
        <xsd:restriction base="dms:Boolean"/>
      </xsd:simpleType>
    </xsd:element>
    <xsd:element name="Final" ma:index="5" nillable="true" ma:displayName="Final" ma:default="0" ma:internalName="Final">
      <xsd:simpleType>
        <xsd:restriction base="dms:Boolean"/>
      </xsd:simpleType>
    </xsd:element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c2f65a-0cb7-4578-a0f7-6170a1eb06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455CD58-346D-43F8-BC19-64C555DF8550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78c2f65a-0cb7-4578-a0f7-6170a1eb06c5"/>
    <ds:schemaRef ds:uri="eb3f7de7-c935-4ca6-a12c-1f73773710ec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BD3A664-5E2D-41CD-91C7-10C2C6726D0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F426D18-927D-4B4E-812D-B8A5C9614F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3f7de7-c935-4ca6-a12c-1f73773710ec"/>
    <ds:schemaRef ds:uri="78c2f65a-0cb7-4578-a0f7-6170a1eb06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3</Words>
  <Application>Microsoft Office PowerPoint</Application>
  <PresentationFormat>On-screen Show (16:9)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Century Gothic</vt:lpstr>
      <vt:lpstr>Office Theme</vt:lpstr>
      <vt:lpstr>PowerPoint Presentation</vt:lpstr>
      <vt:lpstr>PowerPoint Presentation</vt:lpstr>
    </vt:vector>
  </TitlesOfParts>
  <Company>Roedz Creative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Lloyd Schroeder</dc:creator>
  <cp:lastModifiedBy>Kristina Cisarikova</cp:lastModifiedBy>
  <cp:revision>23</cp:revision>
  <dcterms:created xsi:type="dcterms:W3CDTF">2017-02-06T18:49:48Z</dcterms:created>
  <dcterms:modified xsi:type="dcterms:W3CDTF">2023-12-04T10:49:27Z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0x01010037EA2DD516505C4D92B92F8677CFB68500363C6F2C26E11D4C8DBE2994967277DD</vt:lpwstr>
  </property>
</Properties>
</file>